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82" r:id="rId3"/>
    <p:sldId id="281" r:id="rId4"/>
    <p:sldId id="259" r:id="rId5"/>
    <p:sldId id="257" r:id="rId6"/>
    <p:sldId id="258" r:id="rId7"/>
    <p:sldId id="280" r:id="rId8"/>
    <p:sldId id="266" r:id="rId9"/>
    <p:sldId id="267" r:id="rId10"/>
    <p:sldId id="260" r:id="rId11"/>
    <p:sldId id="268" r:id="rId12"/>
    <p:sldId id="279" r:id="rId13"/>
    <p:sldId id="261" r:id="rId14"/>
    <p:sldId id="272" r:id="rId15"/>
    <p:sldId id="264" r:id="rId16"/>
    <p:sldId id="262" r:id="rId17"/>
    <p:sldId id="285" r:id="rId18"/>
    <p:sldId id="287" r:id="rId19"/>
    <p:sldId id="286" r:id="rId20"/>
    <p:sldId id="263" r:id="rId21"/>
    <p:sldId id="269" r:id="rId22"/>
    <p:sldId id="270" r:id="rId23"/>
    <p:sldId id="271" r:id="rId24"/>
    <p:sldId id="283" r:id="rId25"/>
    <p:sldId id="274" r:id="rId26"/>
    <p:sldId id="275" r:id="rId27"/>
    <p:sldId id="277" r:id="rId28"/>
    <p:sldId id="276" r:id="rId29"/>
    <p:sldId id="27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4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4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8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8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0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71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8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3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F9E5B-A596-43A2-9032-D727FF57C10F}" type="datetimeFigureOut">
              <a:rPr lang="en-US" smtClean="0"/>
              <a:t>25-Jan-19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A95E3-6088-4ABE-B32F-E6160E6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4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" y="1338739"/>
            <a:ext cx="7886700" cy="394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1441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4" y="263759"/>
            <a:ext cx="8029575" cy="1114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20048" r="3713" b="-95"/>
          <a:stretch/>
        </p:blipFill>
        <p:spPr>
          <a:xfrm>
            <a:off x="1195748" y="3855904"/>
            <a:ext cx="2641890" cy="28575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74" y="1534693"/>
            <a:ext cx="2127504" cy="25725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77" y="1534693"/>
            <a:ext cx="3198031" cy="211780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57" y="4263714"/>
            <a:ext cx="3098537" cy="23239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176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40" y="345561"/>
            <a:ext cx="4867275" cy="90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52080"/>
            <a:ext cx="274320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0" y="1552080"/>
            <a:ext cx="274320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00" y="1552080"/>
            <a:ext cx="2743200" cy="41148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5277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15070"/>
            <a:ext cx="7162799" cy="4745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5" y="300266"/>
            <a:ext cx="52768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9" y="282768"/>
            <a:ext cx="6934200" cy="102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32" y="1625310"/>
            <a:ext cx="3517040" cy="46893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6"/>
          <a:stretch/>
        </p:blipFill>
        <p:spPr>
          <a:xfrm>
            <a:off x="1041289" y="1625310"/>
            <a:ext cx="3035194" cy="48484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2" t="16812" r="7961" b="52174"/>
          <a:stretch/>
        </p:blipFill>
        <p:spPr>
          <a:xfrm>
            <a:off x="6547664" y="4605614"/>
            <a:ext cx="2358887" cy="2126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96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t="10439" r="31188"/>
          <a:stretch/>
        </p:blipFill>
        <p:spPr>
          <a:xfrm>
            <a:off x="4806374" y="1898948"/>
            <a:ext cx="4097939" cy="32618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4"/>
          <a:stretch/>
        </p:blipFill>
        <p:spPr>
          <a:xfrm>
            <a:off x="2680543" y="475058"/>
            <a:ext cx="374996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62" y="5299348"/>
            <a:ext cx="2030482" cy="585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34" y="5942214"/>
            <a:ext cx="3929817" cy="4712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869" y="5591875"/>
            <a:ext cx="75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</a:rPr>
              <a:t>+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4" y="1853228"/>
            <a:ext cx="4349129" cy="32618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52" y="5316717"/>
            <a:ext cx="2023719" cy="4916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5" y="5961207"/>
            <a:ext cx="3637292" cy="4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1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46795"/>
            <a:ext cx="7562850" cy="885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r="15743" b="4698"/>
          <a:stretch/>
        </p:blipFill>
        <p:spPr>
          <a:xfrm>
            <a:off x="420617" y="2090495"/>
            <a:ext cx="4183133" cy="37632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11158" r="18030" b="28769"/>
          <a:stretch/>
        </p:blipFill>
        <p:spPr>
          <a:xfrm>
            <a:off x="4926119" y="4095259"/>
            <a:ext cx="3566160" cy="25794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03" y="1313321"/>
            <a:ext cx="3617993" cy="27134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063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2" y="185629"/>
            <a:ext cx="7147007" cy="885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0943" y="579253"/>
            <a:ext cx="37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&amp;</a:t>
            </a:r>
            <a:endParaRPr lang="en-US" sz="20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2720" y="394587"/>
            <a:ext cx="3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‘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" y="1584472"/>
            <a:ext cx="8260080" cy="443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54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04" y="1372987"/>
            <a:ext cx="7339155" cy="4877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2" y="185629"/>
            <a:ext cx="7147007" cy="885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0943" y="579253"/>
            <a:ext cx="37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&amp;</a:t>
            </a:r>
            <a:endParaRPr lang="en-US" sz="20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2720" y="394587"/>
            <a:ext cx="3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‘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6"/>
          <a:stretch/>
        </p:blipFill>
        <p:spPr>
          <a:xfrm>
            <a:off x="1042846" y="1372987"/>
            <a:ext cx="7130874" cy="4960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2" y="185629"/>
            <a:ext cx="7147007" cy="885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0943" y="579253"/>
            <a:ext cx="37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&amp;</a:t>
            </a:r>
            <a:endParaRPr lang="en-US" sz="20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2720" y="394587"/>
            <a:ext cx="3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‘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9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5" y="1465103"/>
            <a:ext cx="8079177" cy="454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2" y="185629"/>
            <a:ext cx="7147007" cy="885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0943" y="579253"/>
            <a:ext cx="37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&amp;</a:t>
            </a:r>
            <a:endParaRPr lang="en-US" sz="20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2720" y="394587"/>
            <a:ext cx="3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‘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40" y="1879130"/>
            <a:ext cx="6115879" cy="3787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72815" y="464047"/>
            <a:ext cx="6738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Brian Sheehan, City of Rushville Director of Special Projects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3" y="1356591"/>
            <a:ext cx="3505968" cy="4900154"/>
          </a:xfr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7" y="358945"/>
            <a:ext cx="8427720" cy="6507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41" y="1356591"/>
            <a:ext cx="2874689" cy="490015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400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5" y="310173"/>
            <a:ext cx="8058273" cy="782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5" y="1484923"/>
            <a:ext cx="7722643" cy="4611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23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7" y="1359877"/>
            <a:ext cx="3721088" cy="46462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16" y="1359877"/>
            <a:ext cx="4826406" cy="46462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4" y="492370"/>
            <a:ext cx="8282222" cy="519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3815" y="549724"/>
            <a:ext cx="159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Ink Free" panose="03080402000500000000" pitchFamily="66" charset="0"/>
              </a:rPr>
              <a:t>!</a:t>
            </a:r>
            <a:endParaRPr lang="en-US" sz="24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7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11581" r="11037" b="26197"/>
          <a:stretch/>
        </p:blipFill>
        <p:spPr>
          <a:xfrm rot="5400000">
            <a:off x="4505960" y="1744910"/>
            <a:ext cx="51308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6"/>
          <a:stretch/>
        </p:blipFill>
        <p:spPr>
          <a:xfrm>
            <a:off x="1975748" y="3558464"/>
            <a:ext cx="3825611" cy="284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90" y="317748"/>
            <a:ext cx="2152650" cy="92392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1" y="1529079"/>
            <a:ext cx="3146113" cy="2359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3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3" y="1540673"/>
            <a:ext cx="6573078" cy="4929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17" y="359257"/>
            <a:ext cx="5924550" cy="904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000" y="2712720"/>
            <a:ext cx="3068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Movies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Live 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Comedy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Lectures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Special Events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553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16" y="435318"/>
            <a:ext cx="4257675" cy="781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0" y="1647567"/>
            <a:ext cx="7471847" cy="43342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23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6" y="2555427"/>
            <a:ext cx="8484973" cy="1259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508"/>
            <a:ext cx="91440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8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79" b="100000" l="9898" r="89922">
                        <a14:foregroundMark x1="39352" y1="26695" x2="39352" y2="26695"/>
                        <a14:foregroundMark x1="29574" y1="23755" x2="26935" y2="48290"/>
                        <a14:foregroundMark x1="32454" y1="53209" x2="43251" y2="47870"/>
                        <a14:foregroundMark x1="39172" y1="49670" x2="47990" y2="63527"/>
                        <a14:foregroundMark x1="33653" y1="54529" x2="34133" y2="48830"/>
                        <a14:foregroundMark x1="40312" y1="51950" x2="38992" y2="47930"/>
                        <a14:foregroundMark x1="41212" y1="71866" x2="57049" y2="72106"/>
                        <a14:foregroundMark x1="38212" y1="36173" x2="44391" y2="28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4" y="1334366"/>
            <a:ext cx="2051050" cy="2051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5" y="439016"/>
            <a:ext cx="8010525" cy="895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893" y="2677160"/>
            <a:ext cx="4873414" cy="3655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9" y="3344166"/>
            <a:ext cx="2890520" cy="1330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7" y="5069830"/>
            <a:ext cx="2703513" cy="9295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6200" y="1549400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</a:rPr>
              <a:t>Art Consultancy Grant</a:t>
            </a:r>
          </a:p>
          <a:p>
            <a:pPr algn="ctr"/>
            <a:r>
              <a:rPr lang="en-US" sz="3200" b="1" i="1" dirty="0" smtClean="0">
                <a:solidFill>
                  <a:schemeClr val="bg1"/>
                </a:solidFill>
              </a:rPr>
              <a:t>Art Master Plan</a:t>
            </a:r>
            <a:endParaRPr lang="en-US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8" y="340068"/>
            <a:ext cx="3438525" cy="97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1741" y="659027"/>
            <a:ext cx="2314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…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468" y="1574991"/>
            <a:ext cx="803601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Develop a maker </a:t>
            </a:r>
            <a:r>
              <a:rPr lang="en-US" sz="24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space/gallery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Engage </a:t>
            </a:r>
            <a:r>
              <a:rPr lang="en-US" sz="24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youth </a:t>
            </a:r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and </a:t>
            </a:r>
            <a:r>
              <a:rPr lang="en-US" sz="24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seniors in </a:t>
            </a:r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performing arts </a:t>
            </a:r>
            <a:r>
              <a:rPr lang="en-US" sz="24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classes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Implement </a:t>
            </a:r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unexpected temporary art in public </a:t>
            </a:r>
            <a:r>
              <a:rPr lang="en-US" sz="24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spaces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Offer at least three live performances and three artists-in-residence days at the Farmer’s Market per season.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Integrate at least one art-focused event into each festival/parade.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Highlight local architecture and landscapes with at least one tour event per year.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Support existing and new live performances in downtown venues, offering at least four per year.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endParaRPr lang="en-US" sz="2800" b="1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4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0" y="368514"/>
            <a:ext cx="4229100" cy="733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1" y="1264920"/>
            <a:ext cx="787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Look for Easy Wins Out of the 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Display in Highly Visible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Lighter Quicker Cheaper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Engage Local Artists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Seek Outside Artist for New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Dare to Be 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Find Art Ambassadors / Find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Don’t Be Afraid to Fail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Stalk Artist / Community 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Art Moves People &amp; Creates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5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0" b="4541"/>
          <a:stretch/>
        </p:blipFill>
        <p:spPr>
          <a:xfrm>
            <a:off x="767798" y="940904"/>
            <a:ext cx="5143499" cy="5055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58" y="1845364"/>
            <a:ext cx="2508877" cy="32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4" y="1001472"/>
            <a:ext cx="6496791" cy="3686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604"/>
            <a:ext cx="91440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186627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/>
              <a:t> </a:t>
            </a:r>
            <a:br>
              <a:rPr lang="en-US" sz="1350" dirty="0"/>
            </a:br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208" y="-339688"/>
            <a:ext cx="7560460" cy="7560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2229674"/>
            <a:ext cx="3638550" cy="866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3366982"/>
            <a:ext cx="165735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65760" y="1089329"/>
            <a:ext cx="8420431" cy="5681874"/>
            <a:chOff x="0" y="454140"/>
            <a:chExt cx="9016779" cy="63170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3" b="100000" l="16211" r="79362">
                          <a14:foregroundMark x1="27018" y1="11621" x2="27018" y2="11621"/>
                          <a14:foregroundMark x1="27344" y1="34424" x2="27344" y2="34424"/>
                          <a14:foregroundMark x1="31250" y1="48633" x2="31250" y2="48633"/>
                          <a14:foregroundMark x1="25716" y1="32178" x2="25716" y2="32178"/>
                          <a14:foregroundMark x1="26172" y1="29736" x2="26172" y2="29736"/>
                          <a14:foregroundMark x1="28320" y1="38135" x2="28320" y2="38135"/>
                          <a14:foregroundMark x1="29622" y1="44043" x2="29622" y2="44043"/>
                          <a14:foregroundMark x1="28385" y1="39355" x2="30664" y2="45801"/>
                          <a14:foregroundMark x1="65104" y1="50977" x2="65234" y2="55859"/>
                          <a14:foregroundMark x1="69010" y1="31543" x2="68880" y2="26367"/>
                          <a14:foregroundMark x1="69531" y1="31299" x2="69661" y2="27148"/>
                          <a14:foregroundMark x1="68880" y1="57568" x2="68880" y2="57568"/>
                          <a14:backgroundMark x1="30273" y1="56494" x2="28971" y2="51465"/>
                          <a14:backgroundMark x1="66341" y1="58154" x2="68555" y2="50098"/>
                          <a14:backgroundMark x1="73568" y1="99609" x2="25651" y2="99121"/>
                          <a14:backgroundMark x1="28841" y1="98047" x2="28841" y2="98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0" r="20224"/>
            <a:stretch/>
          </p:blipFill>
          <p:spPr>
            <a:xfrm>
              <a:off x="6301439" y="454140"/>
              <a:ext cx="2715340" cy="591120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596" b="95898" l="9440" r="84180">
                          <a14:foregroundMark x1="20768" y1="37891" x2="20768" y2="37891"/>
                          <a14:foregroundMark x1="42057" y1="59180" x2="44661" y2="53809"/>
                          <a14:backgroundMark x1="66211" y1="59814" x2="63151" y2="450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6" t="9279" r="26116" b="3529"/>
            <a:stretch/>
          </p:blipFill>
          <p:spPr>
            <a:xfrm>
              <a:off x="3363402" y="1028677"/>
              <a:ext cx="2926081" cy="574252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99756" l="9961" r="89974">
                          <a14:foregroundMark x1="67122" y1="90723" x2="65234" y2="78809"/>
                          <a14:backgroundMark x1="31641" y1="82666" x2="37370" y2="74609"/>
                          <a14:backgroundMark x1="25195" y1="92334" x2="30859" y2="85547"/>
                          <a14:backgroundMark x1="67839" y1="82959" x2="71549" y2="95557"/>
                          <a14:backgroundMark x1="71549" y1="95557" x2="71549" y2="95557"/>
                          <a14:backgroundMark x1="26693" y1="42725" x2="34505" y2="26465"/>
                          <a14:backgroundMark x1="73698" y1="39453" x2="71159" y2="13330"/>
                          <a14:backgroundMark x1="62109" y1="32178" x2="62109" y2="32178"/>
                          <a14:backgroundMark x1="31510" y1="30273" x2="70313" y2="22021"/>
                          <a14:backgroundMark x1="61849" y1="34375" x2="61849" y2="34375"/>
                          <a14:backgroundMark x1="60742" y1="29492" x2="62435" y2="33936"/>
                          <a14:backgroundMark x1="63281" y1="27930" x2="68750" y2="27588"/>
                          <a14:backgroundMark x1="68099" y1="37451" x2="68685" y2="34570"/>
                          <a14:backgroundMark x1="70638" y1="33154" x2="70443" y2="3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0" t="25951" r="26036" b="1005"/>
            <a:stretch/>
          </p:blipFill>
          <p:spPr>
            <a:xfrm>
              <a:off x="0" y="499103"/>
              <a:ext cx="3188473" cy="586624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71" y="375807"/>
            <a:ext cx="504825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8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484" y="247028"/>
            <a:ext cx="4105275" cy="107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3" y="1567069"/>
            <a:ext cx="7335675" cy="4890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315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51" y="208469"/>
            <a:ext cx="4352925" cy="990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44" y="6024669"/>
            <a:ext cx="3503338" cy="49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07" y="1429459"/>
            <a:ext cx="6577710" cy="4385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291499" y="6086534"/>
            <a:ext cx="27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Ink Free" panose="03080402000500000000" pitchFamily="66" charset="0"/>
              </a:rPr>
              <a:t>!</a:t>
            </a:r>
            <a:endParaRPr lang="en-US" b="1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6" y="387175"/>
            <a:ext cx="3963924" cy="26426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13" y="387175"/>
            <a:ext cx="2229368" cy="33440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76" y="3846282"/>
            <a:ext cx="3960821" cy="26405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6" y="3140125"/>
            <a:ext cx="2231136" cy="33467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1188">
            <a:off x="3299398" y="5840141"/>
            <a:ext cx="841472" cy="393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054">
            <a:off x="3206148" y="4451989"/>
            <a:ext cx="1012832" cy="349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7776">
            <a:off x="5122875" y="2366396"/>
            <a:ext cx="596839" cy="438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262">
            <a:off x="4909738" y="862664"/>
            <a:ext cx="1023117" cy="3597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68" y="3155647"/>
            <a:ext cx="2947988" cy="69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8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18968</TotalTime>
  <Words>165</Words>
  <Application>Microsoft Office PowerPoint</Application>
  <PresentationFormat>On-screen Show (4:3)</PresentationFormat>
  <Paragraphs>41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Brian:    Why we focused on the arts (building community pride) - 15 minutes     How we started; Where we are now; Where we plan to go</dc:title>
  <dc:creator>Brian Sheehan</dc:creator>
  <cp:lastModifiedBy>Carey W Craig</cp:lastModifiedBy>
  <cp:revision>52</cp:revision>
  <dcterms:created xsi:type="dcterms:W3CDTF">2018-12-27T21:40:15Z</dcterms:created>
  <dcterms:modified xsi:type="dcterms:W3CDTF">2019-01-25T14:39:20Z</dcterms:modified>
</cp:coreProperties>
</file>